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15" r:id="rId13"/>
  </p:sldIdLst>
  <p:sldSz cx="9144000" cy="5143500" type="screen16x9"/>
  <p:notesSz cx="6858000" cy="9144000"/>
  <p:embeddedFontLst>
    <p:embeddedFont>
      <p:font typeface="Roboto Condensed" panose="020B0604020202020204" charset="0"/>
      <p:regular r:id="rId15"/>
      <p:bold r:id="rId16"/>
      <p:italic r:id="rId17"/>
      <p:boldItalic r:id="rId18"/>
    </p:embeddedFont>
    <p:embeddedFont>
      <p:font typeface="Oswald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BD4184-AB2F-4A39-A270-2BDEEF7AD08E}">
  <a:tblStyle styleId="{0CBD4184-AB2F-4A39-A270-2BDEEF7AD0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7" autoAdjust="0"/>
    <p:restoredTop sz="94255" autoAdjust="0"/>
  </p:normalViewPr>
  <p:slideViewPr>
    <p:cSldViewPr snapToGrid="0">
      <p:cViewPr varScale="1">
        <p:scale>
          <a:sx n="88" d="100"/>
          <a:sy n="8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74984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5450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3413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496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5104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815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2827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208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104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8209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5639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6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9900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/>
          <a:lstStyle/>
          <a:p>
            <a:fld id="{3BADF3E7-1DB7-4D99-B35D-02EC2E9AED0C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DAVAO BLOGGERS SOCIETY LEADERSHIP BOOT CAMP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8A0A-5D72-4C52-8635-97C31D49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957943" y="3221911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Lemon/Milk" panose="020B0603050302020204" pitchFamily="34" charset="0"/>
              </a:rPr>
              <a:t>10 Ways</a:t>
            </a:r>
            <a:br>
              <a:rPr lang="en" dirty="0" smtClean="0">
                <a:latin typeface="Lemon/Milk" panose="020B0603050302020204" pitchFamily="34" charset="0"/>
              </a:rPr>
            </a:br>
            <a:r>
              <a:rPr lang="en" dirty="0" smtClean="0">
                <a:latin typeface="Lemon/Milk" panose="020B0603050302020204" pitchFamily="34" charset="0"/>
              </a:rPr>
              <a:t>to LEVEL UP</a:t>
            </a:r>
            <a:br>
              <a:rPr lang="en" dirty="0" smtClean="0">
                <a:latin typeface="Lemon/Milk" panose="020B0603050302020204" pitchFamily="34" charset="0"/>
              </a:rPr>
            </a:br>
            <a:r>
              <a:rPr lang="en" dirty="0" smtClean="0">
                <a:latin typeface="Lemon/Milk" panose="020B0603050302020204" pitchFamily="34" charset="0"/>
              </a:rPr>
              <a:t>your Content</a:t>
            </a:r>
            <a:endParaRPr dirty="0">
              <a:latin typeface="Lemon/Milk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9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PUBLISH.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8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10.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PROMOTE.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Maria A. Jose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PH" dirty="0" smtClean="0"/>
              <a:t>Professional Blogger</a:t>
            </a:r>
          </a:p>
          <a:p>
            <a:r>
              <a:rPr lang="en-PH" dirty="0" smtClean="0"/>
              <a:t>http://www.riajose.com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34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Choose an</a:t>
            </a:r>
            <a:br>
              <a:rPr lang="en" dirty="0" smtClean="0"/>
            </a:br>
            <a:r>
              <a:rPr lang="en" dirty="0" smtClean="0"/>
              <a:t>INTERESTING TOPIC.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67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Know your </a:t>
            </a:r>
            <a:r>
              <a:rPr lang="en" dirty="0" smtClean="0"/>
              <a:t>ANGLE.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80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Create a </a:t>
            </a:r>
            <a:br>
              <a:rPr lang="en-US" dirty="0" smtClean="0"/>
            </a:br>
            <a:r>
              <a:rPr lang="en-US" dirty="0" smtClean="0"/>
              <a:t>COMPELLING TITLE.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167703" y="3101311"/>
            <a:ext cx="4808593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 smtClean="0"/>
              <a:t>You won’t believe what happens next!!!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4220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Open with a</a:t>
            </a:r>
            <a:br>
              <a:rPr lang="en-US" dirty="0" smtClean="0"/>
            </a:br>
            <a:r>
              <a:rPr lang="en-US" dirty="0" smtClean="0"/>
              <a:t>BANG!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37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Build an</a:t>
            </a:r>
            <a:br>
              <a:rPr lang="en-US" dirty="0" smtClean="0"/>
            </a:br>
            <a:r>
              <a:rPr lang="en-US" dirty="0" smtClean="0"/>
              <a:t>ATTRACTIVE BODY.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66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6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Use MEDIA</a:t>
            </a:r>
            <a:br>
              <a:rPr lang="en-US" dirty="0" smtClean="0"/>
            </a:br>
            <a:r>
              <a:rPr lang="en-US" dirty="0" smtClean="0"/>
              <a:t>wisely.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60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7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Close with a</a:t>
            </a:r>
            <a:br>
              <a:rPr lang="en-US" dirty="0" smtClean="0"/>
            </a:br>
            <a:r>
              <a:rPr lang="en-US" dirty="0" smtClean="0"/>
              <a:t>CALL TO ACTION.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66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ctrTitle"/>
          </p:nvPr>
        </p:nvSpPr>
        <p:spPr>
          <a:xfrm>
            <a:off x="2332235" y="1822049"/>
            <a:ext cx="447953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8</a:t>
            </a:r>
            <a:r>
              <a:rPr lang="en" dirty="0" smtClean="0"/>
              <a:t>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Make sure everything</a:t>
            </a:r>
            <a:br>
              <a:rPr lang="en-US" dirty="0" smtClean="0"/>
            </a:br>
            <a:r>
              <a:rPr lang="en-US" dirty="0" smtClean="0"/>
              <a:t>is FLAWLESS.</a:t>
            </a:r>
            <a:endParaRPr dirty="0"/>
          </a:p>
        </p:txBody>
      </p:sp>
      <p:sp>
        <p:nvSpPr>
          <p:cNvPr id="269" name="Google Shape;269;p17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Edit &amp; Proofread.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78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67</Words>
  <Application>Microsoft Office PowerPoint</Application>
  <PresentationFormat>On-screen Show (16:9)</PresentationFormat>
  <Paragraphs>26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Roboto Condensed</vt:lpstr>
      <vt:lpstr>Lemon/Milk</vt:lpstr>
      <vt:lpstr>Oswald</vt:lpstr>
      <vt:lpstr>Wolsey template</vt:lpstr>
      <vt:lpstr>10 Ways to LEVEL UP your Content</vt:lpstr>
      <vt:lpstr>1. Choose an INTERESTING TOPIC.</vt:lpstr>
      <vt:lpstr>2. Know your ANGLE.</vt:lpstr>
      <vt:lpstr>3. Create a  COMPELLING TITLE.</vt:lpstr>
      <vt:lpstr>4. Open with a BANG!</vt:lpstr>
      <vt:lpstr>5. Build an ATTRACTIVE BODY.</vt:lpstr>
      <vt:lpstr>6. Use MEDIA wisely.</vt:lpstr>
      <vt:lpstr>7. Close with a CALL TO ACTION.</vt:lpstr>
      <vt:lpstr>8. Make sure everything is FLAWLESS.</vt:lpstr>
      <vt:lpstr>9. PUBLISH.</vt:lpstr>
      <vt:lpstr>10. PROMOTE.</vt:lpstr>
      <vt:lpstr>Maria A. Jose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Ria</dc:creator>
  <cp:lastModifiedBy>Ria</cp:lastModifiedBy>
  <cp:revision>24</cp:revision>
  <dcterms:modified xsi:type="dcterms:W3CDTF">2019-09-02T03:06:00Z</dcterms:modified>
</cp:coreProperties>
</file>