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14"/>
  </p:notesMasterIdLst>
  <p:sldIdLst>
    <p:sldId id="256" r:id="rId2"/>
    <p:sldId id="388" r:id="rId3"/>
    <p:sldId id="389" r:id="rId4"/>
    <p:sldId id="390" r:id="rId5"/>
    <p:sldId id="391" r:id="rId6"/>
    <p:sldId id="392" r:id="rId7"/>
    <p:sldId id="393" r:id="rId8"/>
    <p:sldId id="394" r:id="rId9"/>
    <p:sldId id="395" r:id="rId10"/>
    <p:sldId id="396" r:id="rId11"/>
    <p:sldId id="397" r:id="rId12"/>
    <p:sldId id="315" r:id="rId13"/>
  </p:sldIdLst>
  <p:sldSz cx="9144000" cy="5143500" type="screen16x9"/>
  <p:notesSz cx="6858000" cy="9144000"/>
  <p:embeddedFontLst>
    <p:embeddedFont>
      <p:font typeface="Roboto Condensed" panose="020B0604020202020204" charset="0"/>
      <p:regular r:id="rId15"/>
      <p:bold r:id="rId16"/>
      <p:italic r:id="rId17"/>
      <p:boldItalic r:id="rId18"/>
    </p:embeddedFont>
    <p:embeddedFont>
      <p:font typeface="Oswald" panose="020B0604020202020204" charset="0"/>
      <p:regular r:id="rId19"/>
      <p:bold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CBD4184-AB2F-4A39-A270-2BDEEF7AD08E}">
  <a:tblStyle styleId="{0CBD4184-AB2F-4A39-A270-2BDEEF7AD08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07" autoAdjust="0"/>
    <p:restoredTop sz="94255" autoAdjust="0"/>
  </p:normalViewPr>
  <p:slideViewPr>
    <p:cSldViewPr snapToGrid="0">
      <p:cViewPr varScale="1">
        <p:scale>
          <a:sx n="88" d="100"/>
          <a:sy n="88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7749841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54506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634130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4965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5104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8152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2827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5208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7104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682090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856398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566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4BB5D9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5609666" y="2185857"/>
            <a:ext cx="3534604" cy="3432788"/>
            <a:chOff x="6172200" y="2656118"/>
            <a:chExt cx="2971754" cy="2886151"/>
          </a:xfrm>
        </p:grpSpPr>
        <p:sp>
          <p:nvSpPr>
            <p:cNvPr id="11" name="Google Shape;11;p2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grpSp>
        <p:nvGrpSpPr>
          <p:cNvPr id="16" name="Google Shape;16;p2"/>
          <p:cNvGrpSpPr/>
          <p:nvPr/>
        </p:nvGrpSpPr>
        <p:grpSpPr>
          <a:xfrm>
            <a:off x="-22" y="-324543"/>
            <a:ext cx="3068579" cy="1910876"/>
            <a:chOff x="-32" y="-215963"/>
            <a:chExt cx="2163561" cy="1347300"/>
          </a:xfrm>
        </p:grpSpPr>
        <p:sp>
          <p:nvSpPr>
            <p:cNvPr id="17" name="Google Shape;17;p2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81D1EC"/>
            </a:solidFill>
            <a:ln>
              <a:noFill/>
            </a:ln>
          </p:spPr>
        </p: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2753825"/>
            <a:ext cx="56715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rgbClr val="FF9900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oogle Shape;24;p3"/>
          <p:cNvGrpSpPr/>
          <p:nvPr/>
        </p:nvGrpSpPr>
        <p:grpSpPr>
          <a:xfrm>
            <a:off x="6172200" y="2656118"/>
            <a:ext cx="2971754" cy="2886151"/>
            <a:chOff x="6172200" y="2656118"/>
            <a:chExt cx="2971754" cy="2886151"/>
          </a:xfrm>
        </p:grpSpPr>
        <p:sp>
          <p:nvSpPr>
            <p:cNvPr id="25" name="Google Shape;25;p3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grpSp>
        <p:nvGrpSpPr>
          <p:cNvPr id="30" name="Google Shape;30;p3"/>
          <p:cNvGrpSpPr/>
          <p:nvPr/>
        </p:nvGrpSpPr>
        <p:grpSpPr>
          <a:xfrm>
            <a:off x="-32" y="-228027"/>
            <a:ext cx="2163561" cy="1347300"/>
            <a:chOff x="-32" y="-215963"/>
            <a:chExt cx="2163561" cy="1347300"/>
          </a:xfrm>
        </p:grpSpPr>
        <p:sp>
          <p:nvSpPr>
            <p:cNvPr id="31" name="Google Shape;31;p3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81D1EC"/>
            </a:solidFill>
            <a:ln>
              <a:noFill/>
            </a:ln>
          </p:spPr>
        </p:sp>
      </p:grpSp>
      <p:sp>
        <p:nvSpPr>
          <p:cNvPr id="36" name="Google Shape;36;p3"/>
          <p:cNvSpPr txBox="1">
            <a:spLocks noGrp="1"/>
          </p:cNvSpPr>
          <p:nvPr>
            <p:ph type="ctrTitle"/>
          </p:nvPr>
        </p:nvSpPr>
        <p:spPr>
          <a:xfrm>
            <a:off x="685800" y="2421550"/>
            <a:ext cx="50745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3"/>
          <p:cNvSpPr txBox="1">
            <a:spLocks noGrp="1"/>
          </p:cNvSpPr>
          <p:nvPr>
            <p:ph type="subTitle" idx="1"/>
          </p:nvPr>
        </p:nvSpPr>
        <p:spPr>
          <a:xfrm>
            <a:off x="685800" y="3449654"/>
            <a:ext cx="50745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/>
          <a:lstStyle/>
          <a:p>
            <a:fld id="{3BADF3E7-1DB7-4D99-B35D-02EC2E9AED0C}" type="datetime1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DAVAO BLOGGERS SOCIETY LEADERSHIP BOOT CAMP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8A0A-5D72-4C52-8635-97C31D49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85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31425" y="1777125"/>
            <a:ext cx="5760300" cy="25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61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2"/>
          <p:cNvSpPr txBox="1">
            <a:spLocks noGrp="1"/>
          </p:cNvSpPr>
          <p:nvPr>
            <p:ph type="ctrTitle"/>
          </p:nvPr>
        </p:nvSpPr>
        <p:spPr>
          <a:xfrm>
            <a:off x="957943" y="3221911"/>
            <a:ext cx="56715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Lemon/Milk" panose="020B0603050302020204" pitchFamily="34" charset="0"/>
              </a:rPr>
              <a:t>10 Ways</a:t>
            </a:r>
            <a:br>
              <a:rPr lang="en" dirty="0" smtClean="0">
                <a:latin typeface="Lemon/Milk" panose="020B0603050302020204" pitchFamily="34" charset="0"/>
              </a:rPr>
            </a:br>
            <a:r>
              <a:rPr lang="en" dirty="0" smtClean="0">
                <a:latin typeface="Lemon/Milk" panose="020B0603050302020204" pitchFamily="34" charset="0"/>
              </a:rPr>
              <a:t>to LEVEL UP</a:t>
            </a:r>
            <a:br>
              <a:rPr lang="en" dirty="0" smtClean="0">
                <a:latin typeface="Lemon/Milk" panose="020B0603050302020204" pitchFamily="34" charset="0"/>
              </a:rPr>
            </a:br>
            <a:r>
              <a:rPr lang="en" dirty="0" smtClean="0">
                <a:latin typeface="Lemon/Milk" panose="020B0603050302020204" pitchFamily="34" charset="0"/>
              </a:rPr>
              <a:t>your Content</a:t>
            </a:r>
            <a:endParaRPr dirty="0">
              <a:latin typeface="Lemon/Milk" panose="020B06030503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7"/>
          <p:cNvSpPr txBox="1">
            <a:spLocks noGrp="1"/>
          </p:cNvSpPr>
          <p:nvPr>
            <p:ph type="ctrTitle"/>
          </p:nvPr>
        </p:nvSpPr>
        <p:spPr>
          <a:xfrm>
            <a:off x="2332235" y="1822049"/>
            <a:ext cx="447953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9</a:t>
            </a:r>
            <a:r>
              <a:rPr lang="en" dirty="0" smtClean="0"/>
              <a:t>.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PUBLISH.</a:t>
            </a:r>
            <a:endParaRPr dirty="0"/>
          </a:p>
        </p:txBody>
      </p:sp>
      <p:sp>
        <p:nvSpPr>
          <p:cNvPr id="269" name="Google Shape;269;p17"/>
          <p:cNvSpPr txBox="1">
            <a:spLocks noGrp="1"/>
          </p:cNvSpPr>
          <p:nvPr>
            <p:ph type="subTitle" idx="1"/>
          </p:nvPr>
        </p:nvSpPr>
        <p:spPr>
          <a:xfrm>
            <a:off x="2626350" y="3144854"/>
            <a:ext cx="38913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889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7"/>
          <p:cNvSpPr txBox="1">
            <a:spLocks noGrp="1"/>
          </p:cNvSpPr>
          <p:nvPr>
            <p:ph type="ctrTitle"/>
          </p:nvPr>
        </p:nvSpPr>
        <p:spPr>
          <a:xfrm>
            <a:off x="2332235" y="1822049"/>
            <a:ext cx="447953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10.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PROMOTE.</a:t>
            </a:r>
            <a:endParaRPr dirty="0"/>
          </a:p>
        </p:txBody>
      </p:sp>
      <p:sp>
        <p:nvSpPr>
          <p:cNvPr id="269" name="Google Shape;269;p17"/>
          <p:cNvSpPr txBox="1">
            <a:spLocks noGrp="1"/>
          </p:cNvSpPr>
          <p:nvPr>
            <p:ph type="subTitle" idx="1"/>
          </p:nvPr>
        </p:nvSpPr>
        <p:spPr>
          <a:xfrm>
            <a:off x="2626350" y="3144854"/>
            <a:ext cx="38913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639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PH" dirty="0" smtClean="0"/>
              <a:t>Maria A. Jose</a:t>
            </a:r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PH" dirty="0" smtClean="0"/>
              <a:t>Professional Blogger</a:t>
            </a:r>
          </a:p>
          <a:p>
            <a:r>
              <a:rPr lang="en-PH" dirty="0" smtClean="0"/>
              <a:t>http://www.riajose.com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33341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7"/>
          <p:cNvSpPr txBox="1">
            <a:spLocks noGrp="1"/>
          </p:cNvSpPr>
          <p:nvPr>
            <p:ph type="ctrTitle"/>
          </p:nvPr>
        </p:nvSpPr>
        <p:spPr>
          <a:xfrm>
            <a:off x="2332235" y="1822049"/>
            <a:ext cx="447953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1.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Choose an</a:t>
            </a:r>
            <a:br>
              <a:rPr lang="en" dirty="0" smtClean="0"/>
            </a:br>
            <a:r>
              <a:rPr lang="en" dirty="0" smtClean="0"/>
              <a:t>INTERESTING TOPIC.</a:t>
            </a:r>
            <a:endParaRPr dirty="0"/>
          </a:p>
        </p:txBody>
      </p:sp>
      <p:sp>
        <p:nvSpPr>
          <p:cNvPr id="269" name="Google Shape;269;p17"/>
          <p:cNvSpPr txBox="1">
            <a:spLocks noGrp="1"/>
          </p:cNvSpPr>
          <p:nvPr>
            <p:ph type="subTitle" idx="1"/>
          </p:nvPr>
        </p:nvSpPr>
        <p:spPr>
          <a:xfrm>
            <a:off x="2626350" y="3144854"/>
            <a:ext cx="38913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3679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7"/>
          <p:cNvSpPr txBox="1">
            <a:spLocks noGrp="1"/>
          </p:cNvSpPr>
          <p:nvPr>
            <p:ph type="ctrTitle"/>
          </p:nvPr>
        </p:nvSpPr>
        <p:spPr>
          <a:xfrm>
            <a:off x="2332235" y="1822049"/>
            <a:ext cx="447953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2</a:t>
            </a:r>
            <a:r>
              <a:rPr lang="en" dirty="0" smtClean="0"/>
              <a:t>.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Know your </a:t>
            </a:r>
            <a:r>
              <a:rPr lang="en" dirty="0" smtClean="0"/>
              <a:t>ANGLE.</a:t>
            </a:r>
            <a:endParaRPr dirty="0"/>
          </a:p>
        </p:txBody>
      </p:sp>
      <p:sp>
        <p:nvSpPr>
          <p:cNvPr id="269" name="Google Shape;269;p17"/>
          <p:cNvSpPr txBox="1">
            <a:spLocks noGrp="1"/>
          </p:cNvSpPr>
          <p:nvPr>
            <p:ph type="subTitle" idx="1"/>
          </p:nvPr>
        </p:nvSpPr>
        <p:spPr>
          <a:xfrm>
            <a:off x="2626350" y="3144854"/>
            <a:ext cx="38913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802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7"/>
          <p:cNvSpPr txBox="1">
            <a:spLocks noGrp="1"/>
          </p:cNvSpPr>
          <p:nvPr>
            <p:ph type="ctrTitle"/>
          </p:nvPr>
        </p:nvSpPr>
        <p:spPr>
          <a:xfrm>
            <a:off x="2332235" y="1822049"/>
            <a:ext cx="447953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3</a:t>
            </a:r>
            <a:r>
              <a:rPr lang="en" dirty="0" smtClean="0"/>
              <a:t>.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Create a </a:t>
            </a:r>
            <a:br>
              <a:rPr lang="en-US" dirty="0" smtClean="0"/>
            </a:br>
            <a:r>
              <a:rPr lang="en-US" dirty="0" smtClean="0"/>
              <a:t>COMPELLING TITLE.</a:t>
            </a:r>
            <a:endParaRPr dirty="0"/>
          </a:p>
        </p:txBody>
      </p:sp>
      <p:sp>
        <p:nvSpPr>
          <p:cNvPr id="269" name="Google Shape;269;p17"/>
          <p:cNvSpPr txBox="1">
            <a:spLocks noGrp="1"/>
          </p:cNvSpPr>
          <p:nvPr>
            <p:ph type="subTitle" idx="1"/>
          </p:nvPr>
        </p:nvSpPr>
        <p:spPr>
          <a:xfrm>
            <a:off x="2167703" y="3101311"/>
            <a:ext cx="4808593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 dirty="0" smtClean="0"/>
              <a:t>You won’t believe what happens next!!!</a:t>
            </a:r>
            <a:endParaRPr i="1" dirty="0"/>
          </a:p>
        </p:txBody>
      </p:sp>
    </p:spTree>
    <p:extLst>
      <p:ext uri="{BB962C8B-B14F-4D97-AF65-F5344CB8AC3E}">
        <p14:creationId xmlns:p14="http://schemas.microsoft.com/office/powerpoint/2010/main" val="342205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7"/>
          <p:cNvSpPr txBox="1">
            <a:spLocks noGrp="1"/>
          </p:cNvSpPr>
          <p:nvPr>
            <p:ph type="ctrTitle"/>
          </p:nvPr>
        </p:nvSpPr>
        <p:spPr>
          <a:xfrm>
            <a:off x="2332235" y="1822049"/>
            <a:ext cx="447953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4</a:t>
            </a:r>
            <a:r>
              <a:rPr lang="en" dirty="0" smtClean="0"/>
              <a:t>.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Open with a</a:t>
            </a:r>
            <a:br>
              <a:rPr lang="en-US" dirty="0" smtClean="0"/>
            </a:br>
            <a:r>
              <a:rPr lang="en-US" dirty="0" smtClean="0"/>
              <a:t>BANG!</a:t>
            </a:r>
            <a:endParaRPr dirty="0"/>
          </a:p>
        </p:txBody>
      </p:sp>
      <p:sp>
        <p:nvSpPr>
          <p:cNvPr id="269" name="Google Shape;269;p17"/>
          <p:cNvSpPr txBox="1">
            <a:spLocks noGrp="1"/>
          </p:cNvSpPr>
          <p:nvPr>
            <p:ph type="subTitle" idx="1"/>
          </p:nvPr>
        </p:nvSpPr>
        <p:spPr>
          <a:xfrm>
            <a:off x="2626350" y="3144854"/>
            <a:ext cx="38913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2379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7"/>
          <p:cNvSpPr txBox="1">
            <a:spLocks noGrp="1"/>
          </p:cNvSpPr>
          <p:nvPr>
            <p:ph type="ctrTitle"/>
          </p:nvPr>
        </p:nvSpPr>
        <p:spPr>
          <a:xfrm>
            <a:off x="2332235" y="1822049"/>
            <a:ext cx="447953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5</a:t>
            </a:r>
            <a:r>
              <a:rPr lang="en" dirty="0" smtClean="0"/>
              <a:t>.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Build an</a:t>
            </a:r>
            <a:br>
              <a:rPr lang="en-US" dirty="0" smtClean="0"/>
            </a:br>
            <a:r>
              <a:rPr lang="en-US" dirty="0" smtClean="0"/>
              <a:t>ATTRACTIVE BODY.</a:t>
            </a:r>
            <a:endParaRPr dirty="0"/>
          </a:p>
        </p:txBody>
      </p:sp>
      <p:sp>
        <p:nvSpPr>
          <p:cNvPr id="269" name="Google Shape;269;p17"/>
          <p:cNvSpPr txBox="1">
            <a:spLocks noGrp="1"/>
          </p:cNvSpPr>
          <p:nvPr>
            <p:ph type="subTitle" idx="1"/>
          </p:nvPr>
        </p:nvSpPr>
        <p:spPr>
          <a:xfrm>
            <a:off x="2626350" y="3144854"/>
            <a:ext cx="38913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0665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7"/>
          <p:cNvSpPr txBox="1">
            <a:spLocks noGrp="1"/>
          </p:cNvSpPr>
          <p:nvPr>
            <p:ph type="ctrTitle"/>
          </p:nvPr>
        </p:nvSpPr>
        <p:spPr>
          <a:xfrm>
            <a:off x="2332235" y="1822049"/>
            <a:ext cx="447953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6</a:t>
            </a:r>
            <a:r>
              <a:rPr lang="en" dirty="0" smtClean="0"/>
              <a:t>.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Use MEDIA</a:t>
            </a:r>
            <a:br>
              <a:rPr lang="en-US" dirty="0" smtClean="0"/>
            </a:br>
            <a:r>
              <a:rPr lang="en-US" dirty="0" smtClean="0"/>
              <a:t>wisely.</a:t>
            </a:r>
            <a:endParaRPr dirty="0"/>
          </a:p>
        </p:txBody>
      </p:sp>
      <p:sp>
        <p:nvSpPr>
          <p:cNvPr id="269" name="Google Shape;269;p17"/>
          <p:cNvSpPr txBox="1">
            <a:spLocks noGrp="1"/>
          </p:cNvSpPr>
          <p:nvPr>
            <p:ph type="subTitle" idx="1"/>
          </p:nvPr>
        </p:nvSpPr>
        <p:spPr>
          <a:xfrm>
            <a:off x="2626350" y="3144854"/>
            <a:ext cx="38913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7606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7"/>
          <p:cNvSpPr txBox="1">
            <a:spLocks noGrp="1"/>
          </p:cNvSpPr>
          <p:nvPr>
            <p:ph type="ctrTitle"/>
          </p:nvPr>
        </p:nvSpPr>
        <p:spPr>
          <a:xfrm>
            <a:off x="2332235" y="1822049"/>
            <a:ext cx="447953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7</a:t>
            </a:r>
            <a:r>
              <a:rPr lang="en" dirty="0" smtClean="0"/>
              <a:t>.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Close with a</a:t>
            </a:r>
            <a:br>
              <a:rPr lang="en-US" dirty="0" smtClean="0"/>
            </a:br>
            <a:r>
              <a:rPr lang="en-US" dirty="0" smtClean="0"/>
              <a:t>CALL TO ACTION.</a:t>
            </a:r>
            <a:endParaRPr dirty="0"/>
          </a:p>
        </p:txBody>
      </p:sp>
      <p:sp>
        <p:nvSpPr>
          <p:cNvPr id="269" name="Google Shape;269;p17"/>
          <p:cNvSpPr txBox="1">
            <a:spLocks noGrp="1"/>
          </p:cNvSpPr>
          <p:nvPr>
            <p:ph type="subTitle" idx="1"/>
          </p:nvPr>
        </p:nvSpPr>
        <p:spPr>
          <a:xfrm>
            <a:off x="2626350" y="3144854"/>
            <a:ext cx="38913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7662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7"/>
          <p:cNvSpPr txBox="1">
            <a:spLocks noGrp="1"/>
          </p:cNvSpPr>
          <p:nvPr>
            <p:ph type="ctrTitle"/>
          </p:nvPr>
        </p:nvSpPr>
        <p:spPr>
          <a:xfrm>
            <a:off x="2332235" y="1822049"/>
            <a:ext cx="447953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8</a:t>
            </a:r>
            <a:r>
              <a:rPr lang="en" dirty="0" smtClean="0"/>
              <a:t>.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Make sure everything</a:t>
            </a:r>
            <a:br>
              <a:rPr lang="en-US" dirty="0" smtClean="0"/>
            </a:br>
            <a:r>
              <a:rPr lang="en-US" dirty="0" smtClean="0"/>
              <a:t>is FLAWLESS.</a:t>
            </a:r>
            <a:endParaRPr dirty="0"/>
          </a:p>
        </p:txBody>
      </p:sp>
      <p:sp>
        <p:nvSpPr>
          <p:cNvPr id="269" name="Google Shape;269;p17"/>
          <p:cNvSpPr txBox="1">
            <a:spLocks noGrp="1"/>
          </p:cNvSpPr>
          <p:nvPr>
            <p:ph type="subTitle" idx="1"/>
          </p:nvPr>
        </p:nvSpPr>
        <p:spPr>
          <a:xfrm>
            <a:off x="2626350" y="3144854"/>
            <a:ext cx="38913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Edit &amp; Proofread.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5782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olsey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67</Words>
  <Application>Microsoft Office PowerPoint</Application>
  <PresentationFormat>On-screen Show (16:9)</PresentationFormat>
  <Paragraphs>26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Roboto Condensed</vt:lpstr>
      <vt:lpstr>Lemon/Milk</vt:lpstr>
      <vt:lpstr>Oswald</vt:lpstr>
      <vt:lpstr>Wolsey template</vt:lpstr>
      <vt:lpstr>10 Ways to LEVEL UP your Content</vt:lpstr>
      <vt:lpstr>1. Choose an INTERESTING TOPIC.</vt:lpstr>
      <vt:lpstr>2. Know your ANGLE.</vt:lpstr>
      <vt:lpstr>3. Create a  COMPELLING TITLE.</vt:lpstr>
      <vt:lpstr>4. Open with a BANG!</vt:lpstr>
      <vt:lpstr>5. Build an ATTRACTIVE BODY.</vt:lpstr>
      <vt:lpstr>6. Use MEDIA wisely.</vt:lpstr>
      <vt:lpstr>7. Close with a CALL TO ACTION.</vt:lpstr>
      <vt:lpstr>8. Make sure everything is FLAWLESS.</vt:lpstr>
      <vt:lpstr>9. PUBLISH.</vt:lpstr>
      <vt:lpstr>10. PROMOTE.</vt:lpstr>
      <vt:lpstr>Maria A. Jose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Ria</dc:creator>
  <cp:lastModifiedBy>Ria</cp:lastModifiedBy>
  <cp:revision>24</cp:revision>
  <dcterms:modified xsi:type="dcterms:W3CDTF">2019-09-02T03:06:00Z</dcterms:modified>
</cp:coreProperties>
</file>